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抗菌消臭簡易トイレ</a:t>
            </a:r>
            <a:r>
              <a:rPr lang="en-US" altLang="ja-JP" sz="2000" dirty="0">
                <a:solidFill>
                  <a:schemeClr val="bg1"/>
                </a:solidFill>
                <a:latin typeface="Meiryo UI" panose="020B0604030504040204" pitchFamily="34" charset="-128"/>
                <a:ea typeface="Meiryo UI" panose="020B0604030504040204" pitchFamily="34" charset="-128"/>
              </a:rPr>
              <a:t>1P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ポリエチレン・抗菌剤入高吸収性樹脂</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排便処理袋</a:t>
            </a:r>
            <a:r>
              <a:rPr lang="en-US" altLang="ja-JP" sz="900" b="0" i="0" dirty="0">
                <a:solidFill>
                  <a:srgbClr val="333333"/>
                </a:solidFill>
                <a:effectLst/>
                <a:latin typeface="-apple-system"/>
              </a:rPr>
              <a:t>:650×500mm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排便処理袋・吸収性凝固剤</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各</a:t>
            </a:r>
            <a:r>
              <a:rPr lang="en-US" altLang="ja-JP" sz="900" b="0" i="0" dirty="0">
                <a:solidFill>
                  <a:srgbClr val="333333"/>
                </a:solidFill>
                <a:effectLst/>
                <a:latin typeface="-apple-system"/>
              </a:rPr>
              <a:t>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断水や災害時などに非常に便利なため備えておくと安心な上、消臭力も高い簡易トイレです。帰省ラッシュなどで渋滞に巻き込まれてしまった場合などにも臨機応変に活用できます。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99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911</cp:revision>
  <cp:lastPrinted>2021-07-20T08:57:41Z</cp:lastPrinted>
  <dcterms:created xsi:type="dcterms:W3CDTF">2021-06-21T09:41:39Z</dcterms:created>
  <dcterms:modified xsi:type="dcterms:W3CDTF">2024-07-24T09:02:12Z</dcterms:modified>
</cp:coreProperties>
</file>