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シリコンホルダースタンド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&amp;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シリコン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スタンド時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:80×108×42/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シート時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:80×108×4mm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スマホやタブレットスタンドとして、とっても便利に活用できるシリコン製ホルダーです。名入れプリントも可能ですので、オリジナルグッズやノベルティアイテムとしてもおすすめです。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852</TotalTime>
  <Words>72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982</cp:revision>
  <cp:lastPrinted>2021-07-20T08:57:41Z</cp:lastPrinted>
  <dcterms:created xsi:type="dcterms:W3CDTF">2021-06-21T09:41:39Z</dcterms:created>
  <dcterms:modified xsi:type="dcterms:W3CDTF">2024-07-24T09:02:16Z</dcterms:modified>
</cp:coreProperties>
</file>