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モバイルアームポーチ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スパンデックス・</a:t>
            </a:r>
            <a:r>
              <a:rPr lang="en-US" altLang="ja-JP" sz="900" b="0" i="0" dirty="0">
                <a:solidFill>
                  <a:srgbClr val="333333"/>
                </a:solidFill>
                <a:effectLst/>
                <a:latin typeface="-apple-system"/>
              </a:rPr>
              <a:t>TPU</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450×175×4mm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ジョギングやウォーキングなどの際に、ポケットの中に入れておくと邪魔なスマホを腕に装着することができるとっても便利なアームポーチです。スポーツイベントの特典用などにも人気です。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74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932</cp:revision>
  <cp:lastPrinted>2021-07-20T08:57:41Z</cp:lastPrinted>
  <dcterms:created xsi:type="dcterms:W3CDTF">2021-06-21T09:41:39Z</dcterms:created>
  <dcterms:modified xsi:type="dcterms:W3CDTF">2024-07-24T09:02:17Z</dcterms:modified>
</cp:coreProperties>
</file>