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14" d="100"/>
          <a:sy n="114" d="100"/>
        </p:scale>
        <p:origin x="2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オールシーズンスピードくじ（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56×70mm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オールシーズン対応で開封が簡単！カラフルで可愛いアニマルデザインのスピードくじ。</a:t>
            </a:r>
            <a:r>
              <a:rPr lang="en-US" altLang="ja-JP" sz="1600" dirty="0"/>
              <a:t>1?5</a:t>
            </a:r>
            <a:r>
              <a:rPr lang="ja-JP" altLang="en-US" sz="1600" dirty="0"/>
              <a:t>等・特等が印刷されています。お子様を対象とした抽選会や、食品関係のイベントに最適です。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EE637C2E-23E6-A6C2-6D79-49A3F570D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1" y="1371677"/>
            <a:ext cx="3620339" cy="36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65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2024-07-24T09:02:19Z</dcterms:modified>
</cp:coreProperties>
</file>