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フリースイヤーマフ</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ポリエステル・ステンレス</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耳あて部分</a:t>
            </a:r>
            <a:r>
              <a:rPr lang="en-US" altLang="ja-JP" sz="900" b="0" i="0" dirty="0">
                <a:solidFill>
                  <a:srgbClr val="333333"/>
                </a:solidFill>
                <a:effectLst/>
                <a:latin typeface="-apple-system"/>
              </a:rPr>
              <a:t>:</a:t>
            </a:r>
            <a:r>
              <a:rPr lang="el-GR" altLang="ja-JP" sz="900" b="0" i="0" dirty="0">
                <a:solidFill>
                  <a:srgbClr val="333333"/>
                </a:solidFill>
                <a:effectLst/>
                <a:latin typeface="-apple-system"/>
              </a:rPr>
              <a:t>Φ117</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フリーサイズ</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老若男女利用できシンプルなデザインのためどんなファッションにもマッチさせられる上、もちろん耳をしっかり暖めてくれるフリースイヤーマフです。特典用などにもおすすめです。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847</TotalTime>
  <Words>85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947</cp:revision>
  <cp:lastPrinted>2021-07-20T08:57:41Z</cp:lastPrinted>
  <dcterms:created xsi:type="dcterms:W3CDTF">2021-06-21T09:41:39Z</dcterms:created>
  <dcterms:modified xsi:type="dcterms:W3CDTF">2024-07-24T09:02:21Z</dcterms:modified>
</cp:coreProperties>
</file>