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フォールディングカトラリー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ステンレス・アルミ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収納時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:106×39×30mm/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使用時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フォーク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177mm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・スプーン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185m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化粧箱入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スプーンとフォークを一体型にして纏めて持ち歩くことができるカトラリーセットです。アウトドア系イベントやキャンペーンの特典用やノベルティ用としておすすめです。是非ご活用ください。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822</TotalTime>
  <Words>78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881</cp:revision>
  <cp:lastPrinted>2021-07-20T08:57:41Z</cp:lastPrinted>
  <dcterms:created xsi:type="dcterms:W3CDTF">2021-06-21T09:41:39Z</dcterms:created>
  <dcterms:modified xsi:type="dcterms:W3CDTF">2024-07-24T09:02:23Z</dcterms:modified>
</cp:coreProperties>
</file>