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富士山ふせん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紙・スチール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ふせん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:70×60mm/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クリップ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:24×19mm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ふせん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×20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クリップ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富士山もモチーフにしたデザインがとってもカワイイため、ビジネスにおけるちょっとした粗品や、イベント・キャンペーン等での特典用としてもおすすめの、ふせんとクリップのセットです。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888</cp:revision>
  <cp:lastPrinted>2021-07-20T08:57:41Z</cp:lastPrinted>
  <dcterms:created xsi:type="dcterms:W3CDTF">2021-06-21T09:41:39Z</dcterms:created>
  <dcterms:modified xsi:type="dcterms:W3CDTF">2024-07-24T09:02:25Z</dcterms:modified>
</cp:coreProperties>
</file>