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コンパクトフォームクッションシート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XPE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・ポリエステル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使用時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:330×270×5mm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・収納時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:125×145×45mm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コンパクトに折り畳めて持ち運びにもとっても便利なため、スポーツ観戦やレジャーなどで大変役立つクッションシートです。オリジナル名入れも可能ですので、ノベルティグッズなどにもおすすめ。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852</TotalTime>
  <Words>76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987</cp:revision>
  <cp:lastPrinted>2021-07-20T08:57:41Z</cp:lastPrinted>
  <dcterms:created xsi:type="dcterms:W3CDTF">2021-06-21T09:41:39Z</dcterms:created>
  <dcterms:modified xsi:type="dcterms:W3CDTF">2024-07-24T09:02:27Z</dcterms:modified>
</cp:coreProperties>
</file>