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のびるまがるふわふわモップ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ポリエステル・ステンレス・</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・シリコン・</a:t>
            </a:r>
            <a:r>
              <a:rPr lang="en-US" altLang="ja-JP" sz="900" b="0" i="0" dirty="0">
                <a:solidFill>
                  <a:srgbClr val="333333"/>
                </a:solidFill>
                <a:effectLst/>
                <a:latin typeface="-apple-system"/>
              </a:rPr>
              <a:t>TPR</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a:t>
            </a:r>
            <a:r>
              <a:rPr lang="en-US" altLang="ja-JP" sz="900" b="0" i="0" dirty="0">
                <a:solidFill>
                  <a:srgbClr val="333333"/>
                </a:solidFill>
                <a:effectLst/>
                <a:latin typeface="-apple-system"/>
              </a:rPr>
              <a:t>340〜800mm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伸ばせて曲げられるためいろんな箇所のお掃除に大変便利なふわふわモップです。イベントやキャンペーン等の特典用・粗品用としてもとってもおすすめです。是非ご活用ください。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TotalTime>
  <Words>77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958</cp:revision>
  <cp:lastPrinted>2021-07-20T08:57:41Z</cp:lastPrinted>
  <dcterms:created xsi:type="dcterms:W3CDTF">2021-06-21T09:41:39Z</dcterms:created>
  <dcterms:modified xsi:type="dcterms:W3CDTF">2024-07-24T09:02:30Z</dcterms:modified>
</cp:coreProperties>
</file>