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・ポリプロピレン・ポリエチレン・紙・アルミ・ナイロン・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・ポリスチレン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φ76×180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ウォーターボトル・カラビナ・防災の心得・レインコート・軍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手・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COB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ライト・ホイッスル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ウォーターボトル容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:600ml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いざというときに役立つ防災グッズ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点が詰め込まれている上にウォーターボトル自体も便利に使えるアイテムです。防災イベントやキャンペーンの特典用やノベルティ用にもおすすめ。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</TotalTime>
  <Words>124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886</cp:revision>
  <cp:lastPrinted>2021-07-20T08:57:41Z</cp:lastPrinted>
  <dcterms:created xsi:type="dcterms:W3CDTF">2021-06-21T09:41:39Z</dcterms:created>
  <dcterms:modified xsi:type="dcterms:W3CDTF">2024-07-24T09:02:35Z</dcterms:modified>
</cp:coreProperties>
</file>