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スタンドシースルーポーチ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TPU</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200×40×120mm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タテにもヨコにも自立させられるためメイク時などにとっても便利なポーチです。名入れプリントも可能ですので、オリジナルアイテムやノベルティグッズとしてもおすすめです。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1035</cp:revision>
  <cp:lastPrinted>2021-07-20T08:57:41Z</cp:lastPrinted>
  <dcterms:created xsi:type="dcterms:W3CDTF">2021-06-21T09:41:39Z</dcterms:created>
  <dcterms:modified xsi:type="dcterms:W3CDTF">2024-07-24T09:02:39Z</dcterms:modified>
</cp:coreProperties>
</file>