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ウォーターバッグ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(3L)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ポリエチレン・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PA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PET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250×120×325mm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リットル単位の目盛り付きのため便利に活用できる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リットルウォーターバッグです。アウトドアアイテムとして定番ですが、災害時などでも役立ちますので備えておくと安心です。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1019</cp:revision>
  <cp:lastPrinted>2021-07-20T08:57:41Z</cp:lastPrinted>
  <dcterms:created xsi:type="dcterms:W3CDTF">2021-06-21T09:41:39Z</dcterms:created>
  <dcterms:modified xsi:type="dcterms:W3CDTF">2024-07-24T09:02:43Z</dcterms:modified>
</cp:coreProperties>
</file>