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救急箱シッパーポーチ</a:t>
            </a:r>
            <a:r>
              <a:rPr lang="en-US" altLang="ja-JP" sz="2000" dirty="0">
                <a:solidFill>
                  <a:schemeClr val="bg1"/>
                </a:solidFill>
                <a:latin typeface="Meiryo UI" panose="020B0604030504040204" pitchFamily="34" charset="-128"/>
                <a:ea typeface="Meiryo UI" panose="020B0604030504040204" pitchFamily="34" charset="-128"/>
              </a:rPr>
              <a:t>3P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・ポリエチレン・ポリプロピレン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140×50×138mm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ジッパーポーチ</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・フック</a:t>
            </a:r>
            <a:r>
              <a:rPr lang="en-US" altLang="ja-JP" sz="900" b="0" i="0" dirty="0">
                <a:solidFill>
                  <a:srgbClr val="333333"/>
                </a:solidFill>
                <a:effectLst/>
                <a:latin typeface="-apple-system"/>
              </a:rPr>
              <a:t>×1</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飲み薬の携帯用などに便利な、救急デザインのジッパーポーチ</a:t>
            </a:r>
            <a:r>
              <a:rPr lang="en-US" altLang="ja-JP" sz="1600" b="0" i="0" dirty="0">
                <a:solidFill>
                  <a:srgbClr val="333333"/>
                </a:solidFill>
                <a:effectLst/>
                <a:latin typeface="-apple-system"/>
              </a:rPr>
              <a:t>3P</a:t>
            </a:r>
            <a:r>
              <a:rPr lang="ja-JP" altLang="en-US" sz="1600" b="0" i="0" dirty="0">
                <a:solidFill>
                  <a:srgbClr val="333333"/>
                </a:solidFill>
                <a:effectLst/>
                <a:latin typeface="-apple-system"/>
              </a:rPr>
              <a:t>セットです。ちょっとしたお菓子や小物入れとしてももちろん利用できますので、ちょっとした特典・粗品用にもおすすめです。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919</cp:revision>
  <cp:lastPrinted>2021-07-20T08:57:41Z</cp:lastPrinted>
  <dcterms:created xsi:type="dcterms:W3CDTF">2021-06-21T09:41:39Z</dcterms:created>
  <dcterms:modified xsi:type="dcterms:W3CDTF">2024-07-24T09:02:48Z</dcterms:modified>
</cp:coreProperties>
</file>