
<file path=[Content_Types].xml><?xml version="1.0" encoding="utf-8"?>
<Types xmlns="http://schemas.openxmlformats.org/package/2006/content-types">
  <Default Extension="emf" ContentType="image/x-emf"/>
  <Default Extension="jpeg" ContentType="image/jpeg"/>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3"/>
  </p:notesMasterIdLst>
  <p:sldIdLst>
    <p:sldId id="256" r:id="rId2"/>
  </p:sldIdLst>
  <p:sldSz cx="9144000" cy="6858000" type="screen4x3"/>
  <p:notesSz cx="6858000" cy="9144000"/>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vertBarState="minimized" horzBarState="maximized">
    <p:restoredLeft sz="0" autoAdjust="0"/>
    <p:restoredTop sz="94926" autoAdjust="0"/>
  </p:normalViewPr>
  <p:slideViewPr>
    <p:cSldViewPr snapToGrid="0" snapToObjects="1">
      <p:cViewPr varScale="1">
        <p:scale>
          <a:sx n="78" d="100"/>
          <a:sy n="78" d="100"/>
        </p:scale>
        <p:origin x="612" y="90"/>
      </p:cViewPr>
      <p:guideLst/>
    </p:cSldViewPr>
  </p:slideViewPr>
  <p:notesTextViewPr>
    <p:cViewPr>
      <p:scale>
        <a:sx n="1" d="1"/>
        <a:sy n="1" d="1"/>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3" Type="http://schemas.openxmlformats.org/officeDocument/2006/relationships/notesMaster" Target="notesMasters/notesMaster1.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7A08D55-502A-E34A-8EAC-0CBDB58BC935}" type="datetimeFigureOut">
              <a:rPr kumimoji="1" lang="ja-JP" altLang="en-US" smtClean="0"/>
              <a:t>2024/7/24</a:t>
            </a:fld>
            <a:endParaRPr kumimoji="1" lang="ja-JP" altLang="en-US"/>
          </a:p>
        </p:txBody>
      </p:sp>
      <p:sp>
        <p:nvSpPr>
          <p:cNvPr id="4" name="スライド イメージ プレースホルダー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85800" y="4400550"/>
            <a:ext cx="5486400" cy="3600450"/>
          </a:xfrm>
          <a:prstGeom prst="rect">
            <a:avLst/>
          </a:prstGeom>
        </p:spPr>
        <p:txBody>
          <a:bodyPr vert="horz" lIns="91440" tIns="45720" rIns="91440" bIns="45720" rtlCol="0"/>
          <a:lstStyle/>
          <a:p>
            <a:r>
              <a:rPr kumimoji="1" lang="ja-JP" altLang="en-US"/>
              <a:t>マスター テキストの書式設定
第 </a:t>
            </a:r>
            <a:r>
              <a:rPr kumimoji="1" lang="en-US" altLang="ja-JP"/>
              <a:t>2 </a:t>
            </a:r>
            <a:r>
              <a:rPr kumimoji="1" lang="ja-JP" altLang="en-US"/>
              <a:t>レベル
第 </a:t>
            </a:r>
            <a:r>
              <a:rPr kumimoji="1" lang="en-US" altLang="ja-JP"/>
              <a:t>3 </a:t>
            </a:r>
            <a:r>
              <a:rPr kumimoji="1" lang="ja-JP" altLang="en-US"/>
              <a:t>レベル
第 </a:t>
            </a:r>
            <a:r>
              <a:rPr kumimoji="1" lang="en-US" altLang="ja-JP"/>
              <a:t>4 </a:t>
            </a:r>
            <a:r>
              <a:rPr kumimoji="1" lang="ja-JP" altLang="en-US"/>
              <a:t>レベル
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833F492-097D-4343-8401-B9480D7F56FB}" type="slidenum">
              <a:rPr kumimoji="1" lang="ja-JP" altLang="en-US" smtClean="0"/>
              <a:t>‹#›</a:t>
            </a:fld>
            <a:endParaRPr kumimoji="1" lang="ja-JP" altLang="en-US"/>
          </a:p>
        </p:txBody>
      </p:sp>
    </p:spTree>
    <p:extLst>
      <p:ext uri="{BB962C8B-B14F-4D97-AF65-F5344CB8AC3E}">
        <p14:creationId xmlns:p14="http://schemas.microsoft.com/office/powerpoint/2010/main" val="2947449130"/>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1</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ja-JP" altLang="en-US"/>
              <a:t>マスター タイトルの書式設定</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ja-JP" altLang="en-US"/>
              <a:t>マスター サブタイトルの書式設定</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2024/7/24</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
        <p:nvSpPr>
          <p:cNvPr id="8" name="正方形/長方形 7">
            <a:extLst>
              <a:ext uri="{FF2B5EF4-FFF2-40B4-BE49-F238E27FC236}">
                <a16:creationId xmlns:a16="http://schemas.microsoft.com/office/drawing/2014/main" id="{A2C56DA5-588D-A643-B482-FBFC5DBFE846}"/>
              </a:ext>
            </a:extLst>
          </p:cNvPr>
          <p:cNvSpPr/>
          <p:nvPr userDrawn="1"/>
        </p:nvSpPr>
        <p:spPr>
          <a:xfrm>
            <a:off x="279402" y="1295400"/>
            <a:ext cx="4471502" cy="5081926"/>
          </a:xfrm>
          <a:prstGeom prst="rect">
            <a:avLst/>
          </a:prstGeom>
          <a:solidFill>
            <a:schemeClr val="bg1"/>
          </a:solidFill>
          <a:ln w="12700">
            <a:noFill/>
          </a:ln>
          <a:effectLst>
            <a:outerShdw blurRad="127000" dist="508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ja-JP" altLang="en-US"/>
          </a:p>
        </p:txBody>
      </p:sp>
      <p:sp>
        <p:nvSpPr>
          <p:cNvPr id="9" name="正方形/長方形 8">
            <a:extLst>
              <a:ext uri="{FF2B5EF4-FFF2-40B4-BE49-F238E27FC236}">
                <a16:creationId xmlns:a16="http://schemas.microsoft.com/office/drawing/2014/main" id="{9F4EDA87-4F59-5249-BEA9-C2F2D68A70C0}"/>
              </a:ext>
            </a:extLst>
          </p:cNvPr>
          <p:cNvSpPr/>
          <p:nvPr userDrawn="1"/>
        </p:nvSpPr>
        <p:spPr>
          <a:xfrm>
            <a:off x="281519" y="485059"/>
            <a:ext cx="8583081" cy="603436"/>
          </a:xfrm>
          <a:prstGeom prst="rect">
            <a:avLst/>
          </a:prstGeom>
          <a:gradFill>
            <a:gsLst>
              <a:gs pos="0">
                <a:schemeClr val="accent1">
                  <a:lumMod val="50000"/>
                </a:schemeClr>
              </a:gs>
              <a:gs pos="100000">
                <a:schemeClr val="accent1">
                  <a:lumMod val="85000"/>
                </a:scheme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310346181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Vertical Text Placeholder 2"/>
          <p:cNvSpPr>
            <a:spLocks noGrp="1"/>
          </p:cNvSpPr>
          <p:nvPr>
            <p:ph type="body" orient="vert" idx="1"/>
          </p:nvPr>
        </p:nvSpPr>
        <p:spPr/>
        <p:txBody>
          <a:bodyPr vert="eaVert"/>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2024/7/24</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47742978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ja-JP" altLang="en-US"/>
              <a:t>マスター タイトルの書式設定</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2024/7/24</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220811826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idx="1"/>
          </p:nvPr>
        </p:nvSpPr>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2024/7/24</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6344304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ja-JP" altLang="en-US"/>
              <a:t>マスター タイトルの書式設定</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2024/7/24</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157929455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897AD025-FFB8-A244-965F-2B7F7F43E628}" type="datetimeFigureOut">
              <a:rPr kumimoji="1" lang="ja-JP" altLang="en-US" smtClean="0"/>
              <a:t>2024/7/24</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422087820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ja-JP" altLang="en-US"/>
              <a:t>マスター タイトルの書式設定</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Content Placeholder 3"/>
          <p:cNvSpPr>
            <a:spLocks noGrp="1"/>
          </p:cNvSpPr>
          <p:nvPr>
            <p:ph sz="half" idx="2"/>
          </p:nvPr>
        </p:nvSpPr>
        <p:spPr>
          <a:xfrm>
            <a:off x="629842" y="2505075"/>
            <a:ext cx="3868340" cy="3684588"/>
          </a:xfrm>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6" name="Content Placeholder 5"/>
          <p:cNvSpPr>
            <a:spLocks noGrp="1"/>
          </p:cNvSpPr>
          <p:nvPr>
            <p:ph sz="quarter" idx="4"/>
          </p:nvPr>
        </p:nvSpPr>
        <p:spPr>
          <a:xfrm>
            <a:off x="4629150" y="2505075"/>
            <a:ext cx="3887391" cy="3684588"/>
          </a:xfrm>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7" name="Date Placeholder 6"/>
          <p:cNvSpPr>
            <a:spLocks noGrp="1"/>
          </p:cNvSpPr>
          <p:nvPr>
            <p:ph type="dt" sz="half" idx="10"/>
          </p:nvPr>
        </p:nvSpPr>
        <p:spPr/>
        <p:txBody>
          <a:bodyPr/>
          <a:lstStyle/>
          <a:p>
            <a:fld id="{897AD025-FFB8-A244-965F-2B7F7F43E628}" type="datetimeFigureOut">
              <a:rPr kumimoji="1" lang="ja-JP" altLang="en-US" smtClean="0"/>
              <a:t>2024/7/24</a:t>
            </a:fld>
            <a:endParaRPr kumimoji="1" lang="ja-JP" altLang="en-US"/>
          </a:p>
        </p:txBody>
      </p:sp>
      <p:sp>
        <p:nvSpPr>
          <p:cNvPr id="8" name="Footer Placeholder 7"/>
          <p:cNvSpPr>
            <a:spLocks noGrp="1"/>
          </p:cNvSpPr>
          <p:nvPr>
            <p:ph type="ftr" sz="quarter" idx="11"/>
          </p:nvPr>
        </p:nvSpPr>
        <p:spPr/>
        <p:txBody>
          <a:bodyPr/>
          <a:lstStyle/>
          <a:p>
            <a:endParaRPr kumimoji="1" lang="ja-JP" altLang="en-US"/>
          </a:p>
        </p:txBody>
      </p:sp>
      <p:sp>
        <p:nvSpPr>
          <p:cNvPr id="9" name="Slide Number Placeholder 8"/>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195049890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Date Placeholder 2"/>
          <p:cNvSpPr>
            <a:spLocks noGrp="1"/>
          </p:cNvSpPr>
          <p:nvPr>
            <p:ph type="dt" sz="half" idx="10"/>
          </p:nvPr>
        </p:nvSpPr>
        <p:spPr/>
        <p:txBody>
          <a:bodyPr/>
          <a:lstStyle/>
          <a:p>
            <a:fld id="{897AD025-FFB8-A244-965F-2B7F7F43E628}" type="datetimeFigureOut">
              <a:rPr kumimoji="1" lang="ja-JP" altLang="en-US" smtClean="0"/>
              <a:t>2024/7/24</a:t>
            </a:fld>
            <a:endParaRPr kumimoji="1" lang="ja-JP" altLang="en-US"/>
          </a:p>
        </p:txBody>
      </p:sp>
      <p:sp>
        <p:nvSpPr>
          <p:cNvPr id="4" name="Footer Placeholder 3"/>
          <p:cNvSpPr>
            <a:spLocks noGrp="1"/>
          </p:cNvSpPr>
          <p:nvPr>
            <p:ph type="ftr" sz="quarter" idx="11"/>
          </p:nvPr>
        </p:nvSpPr>
        <p:spPr/>
        <p:txBody>
          <a:bodyPr/>
          <a:lstStyle/>
          <a:p>
            <a:endParaRPr kumimoji="1" lang="ja-JP" altLang="en-US"/>
          </a:p>
        </p:txBody>
      </p:sp>
      <p:sp>
        <p:nvSpPr>
          <p:cNvPr id="5" name="Slide Number Placeholder 4"/>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82946745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97AD025-FFB8-A244-965F-2B7F7F43E628}" type="datetimeFigureOut">
              <a:rPr kumimoji="1" lang="ja-JP" altLang="en-US" smtClean="0"/>
              <a:t>2024/7/24</a:t>
            </a:fld>
            <a:endParaRPr kumimoji="1" lang="ja-JP" altLang="en-US"/>
          </a:p>
        </p:txBody>
      </p:sp>
      <p:sp>
        <p:nvSpPr>
          <p:cNvPr id="3" name="Footer Placeholder 2"/>
          <p:cNvSpPr>
            <a:spLocks noGrp="1"/>
          </p:cNvSpPr>
          <p:nvPr>
            <p:ph type="ftr" sz="quarter" idx="11"/>
          </p:nvPr>
        </p:nvSpPr>
        <p:spPr/>
        <p:txBody>
          <a:bodyPr/>
          <a:lstStyle/>
          <a:p>
            <a:endParaRPr kumimoji="1" lang="ja-JP" altLang="en-US"/>
          </a:p>
        </p:txBody>
      </p:sp>
      <p:sp>
        <p:nvSpPr>
          <p:cNvPr id="4" name="Slide Number Placeholder 3"/>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105095656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ja-JP" altLang="en-US"/>
              <a:t>マスター タイトルの書式設定</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897AD025-FFB8-A244-965F-2B7F7F43E628}" type="datetimeFigureOut">
              <a:rPr kumimoji="1" lang="ja-JP" altLang="en-US" smtClean="0"/>
              <a:t>2024/7/24</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60860880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ja-JP" altLang="en-US"/>
              <a:t>マスター タイトルの書式設定</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ja-JP" altLang="en-US"/>
              <a:t>アイコンをクリックして図を追加</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897AD025-FFB8-A244-965F-2B7F7F43E628}" type="datetimeFigureOut">
              <a:rPr kumimoji="1" lang="ja-JP" altLang="en-US" smtClean="0"/>
              <a:t>2024/7/24</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320483399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ja-JP" altLang="en-US"/>
              <a:t>マスター タイトルの書式設定</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97AD025-FFB8-A244-965F-2B7F7F43E628}" type="datetimeFigureOut">
              <a:rPr kumimoji="1" lang="ja-JP" altLang="en-US" smtClean="0"/>
              <a:t>2024/7/24</a:t>
            </a:fld>
            <a:endParaRPr kumimoji="1" lang="ja-JP" alt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276214561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en-US"/>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3.jpg"/><Relationship Id="rId4" Type="http://schemas.openxmlformats.org/officeDocument/2006/relationships/image" Target="../media/image2.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世界の「こんにちは」エコバッグ</a:t>
            </a: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648512"/>
          </a:xfrm>
          <a:prstGeom prst="rect">
            <a:avLst/>
          </a:prstGeom>
          <a:noFill/>
        </p:spPr>
        <p:txBody>
          <a:bodyPr wrap="square" lIns="90000" tIns="46800" rIns="0" bIns="46800" rtlCol="0">
            <a:spAutoFit/>
          </a:bodyPr>
          <a:lstStyle/>
          <a:p>
            <a:pPr>
              <a:tabLst>
                <a:tab pos="542925" algn="l"/>
                <a:tab pos="715963" algn="l"/>
              </a:tabLst>
            </a:pPr>
            <a:r>
              <a:rPr lang="ja-JP" altLang="en-US" sz="900" spc="200" dirty="0">
                <a:latin typeface="Meiryo UI" panose="020B0604030504040204" pitchFamily="34" charset="-128"/>
                <a:ea typeface="Meiryo UI" panose="020B0604030504040204" pitchFamily="34" charset="-128"/>
              </a:rPr>
              <a:t>素　材</a:t>
            </a:r>
            <a:r>
              <a:rPr lang="en-US" altLang="ja-JP" sz="900" spc="200" dirty="0">
                <a:latin typeface="Meiryo UI" panose="020B0604030504040204" pitchFamily="34" charset="-128"/>
                <a:ea typeface="Meiryo UI" panose="020B0604030504040204" pitchFamily="34" charset="-128"/>
              </a:rPr>
              <a:t>	</a:t>
            </a:r>
            <a:r>
              <a:rPr lang="ja-JP" altLang="en-US" sz="900" dirty="0">
                <a:latin typeface="Meiryo UI" panose="020B0604030504040204" pitchFamily="34" charset="-128"/>
                <a:ea typeface="Meiryo UI" panose="020B0604030504040204" pitchFamily="34" charset="-128"/>
              </a:rPr>
              <a:t>：</a:t>
            </a:r>
            <a:r>
              <a:rPr lang="en-US" altLang="ja-JP" sz="900" dirty="0">
                <a:latin typeface="Meiryo UI" panose="020B0604030504040204" pitchFamily="34" charset="-128"/>
                <a:ea typeface="Meiryo UI" panose="020B0604030504040204" pitchFamily="34" charset="-128"/>
              </a:rPr>
              <a:t>	</a:t>
            </a:r>
            <a:r>
              <a:rPr lang="ja-JP" altLang="en-US" sz="900" b="0" i="0" dirty="0">
                <a:solidFill>
                  <a:srgbClr val="333333"/>
                </a:solidFill>
                <a:effectLst/>
                <a:latin typeface="-apple-system"/>
              </a:rPr>
              <a:t>ポリエステル</a:t>
            </a:r>
            <a:endParaRPr lang="en-US" altLang="ja-JP" sz="900" b="0" i="0" dirty="0">
              <a:solidFill>
                <a:srgbClr val="333333"/>
              </a:solidFill>
              <a:effectLst/>
              <a:latin typeface="-apple-system"/>
            </a:endParaRPr>
          </a:p>
          <a:p>
            <a:pPr>
              <a:tabLst>
                <a:tab pos="542925" algn="l"/>
                <a:tab pos="715963" algn="l"/>
              </a:tabLst>
            </a:pPr>
            <a:r>
              <a:rPr lang="ja-JP" altLang="en-US" sz="900" spc="200" dirty="0">
                <a:latin typeface="Meiryo UI" panose="020B0604030504040204" pitchFamily="34" charset="-128"/>
                <a:ea typeface="Meiryo UI" panose="020B0604030504040204" pitchFamily="34" charset="-128"/>
              </a:rPr>
              <a:t>サイズ</a:t>
            </a:r>
            <a:r>
              <a:rPr lang="en-US" altLang="ja-JP" sz="900" spc="200" dirty="0">
                <a:latin typeface="Meiryo UI" panose="020B0604030504040204" pitchFamily="34" charset="-128"/>
                <a:ea typeface="Meiryo UI" panose="020B0604030504040204" pitchFamily="34" charset="-128"/>
              </a:rPr>
              <a:t>	</a:t>
            </a:r>
            <a:r>
              <a:rPr lang="ja-JP" altLang="en-US" sz="900" dirty="0">
                <a:latin typeface="Meiryo UI" panose="020B0604030504040204" pitchFamily="34" charset="-128"/>
                <a:ea typeface="Meiryo UI" panose="020B0604030504040204" pitchFamily="34" charset="-128"/>
              </a:rPr>
              <a:t>：</a:t>
            </a:r>
            <a:r>
              <a:rPr lang="en-US" altLang="ja-JP" sz="900" dirty="0">
                <a:latin typeface="Meiryo UI" panose="020B0604030504040204" pitchFamily="34" charset="-128"/>
                <a:ea typeface="Meiryo UI" panose="020B0604030504040204" pitchFamily="34" charset="-128"/>
              </a:rPr>
              <a:t>	</a:t>
            </a:r>
            <a:r>
              <a:rPr lang="ja-JP" altLang="en-US" sz="900" b="0" i="0" dirty="0">
                <a:solidFill>
                  <a:srgbClr val="333333"/>
                </a:solidFill>
                <a:effectLst/>
                <a:latin typeface="-apple-system"/>
              </a:rPr>
              <a:t>使用時</a:t>
            </a:r>
            <a:r>
              <a:rPr lang="en-US" altLang="ja-JP" sz="900" b="0" i="0" dirty="0">
                <a:solidFill>
                  <a:srgbClr val="333333"/>
                </a:solidFill>
                <a:effectLst/>
                <a:latin typeface="-apple-system"/>
              </a:rPr>
              <a:t>:330×100×380mm</a:t>
            </a:r>
            <a:r>
              <a:rPr lang="ja-JP" altLang="en-US" sz="900" b="0" i="0" dirty="0">
                <a:solidFill>
                  <a:srgbClr val="333333"/>
                </a:solidFill>
                <a:effectLst/>
                <a:latin typeface="-apple-system"/>
              </a:rPr>
              <a:t>・収納時</a:t>
            </a:r>
            <a:r>
              <a:rPr lang="en-US" altLang="ja-JP" sz="900" b="0" i="0" dirty="0">
                <a:solidFill>
                  <a:srgbClr val="333333"/>
                </a:solidFill>
                <a:effectLst/>
                <a:latin typeface="-apple-system"/>
              </a:rPr>
              <a:t>:30×130×25mm</a:t>
            </a:r>
          </a:p>
          <a:p>
            <a:pPr>
              <a:tabLst>
                <a:tab pos="542925" algn="l"/>
                <a:tab pos="715963" algn="l"/>
              </a:tabLst>
            </a:pPr>
            <a:r>
              <a:rPr lang="ja-JP" altLang="en-US" sz="900" spc="200" dirty="0">
                <a:latin typeface="Meiryo UI" panose="020B0604030504040204" pitchFamily="34" charset="-128"/>
                <a:ea typeface="Meiryo UI" panose="020B0604030504040204" pitchFamily="34" charset="-128"/>
              </a:rPr>
              <a:t>包　装</a:t>
            </a:r>
            <a:r>
              <a:rPr lang="en-US" altLang="ja-JP" sz="900" spc="200" dirty="0">
                <a:latin typeface="Meiryo UI" panose="020B0604030504040204" pitchFamily="34" charset="-128"/>
                <a:ea typeface="Meiryo UI" panose="020B0604030504040204" pitchFamily="34" charset="-128"/>
              </a:rPr>
              <a:t>	</a:t>
            </a:r>
            <a:r>
              <a:rPr lang="ja-JP" altLang="en-US" sz="900" dirty="0">
                <a:latin typeface="Meiryo UI" panose="020B0604030504040204" pitchFamily="34" charset="-128"/>
                <a:ea typeface="Meiryo UI" panose="020B0604030504040204" pitchFamily="34" charset="-128"/>
              </a:rPr>
              <a:t>：</a:t>
            </a:r>
            <a:r>
              <a:rPr lang="en-US" altLang="ja-JP" sz="900" dirty="0">
                <a:latin typeface="Meiryo UI" panose="020B0604030504040204" pitchFamily="34" charset="-128"/>
                <a:ea typeface="Meiryo UI" panose="020B0604030504040204" pitchFamily="34" charset="-128"/>
              </a:rPr>
              <a:t>	</a:t>
            </a:r>
            <a:r>
              <a:rPr lang="ja-JP" altLang="en-US" sz="900" b="0" i="0" dirty="0">
                <a:solidFill>
                  <a:srgbClr val="333333"/>
                </a:solidFill>
                <a:effectLst/>
                <a:latin typeface="-apple-system"/>
              </a:rPr>
              <a:t>ポリ袋入</a:t>
            </a:r>
            <a:endParaRPr lang="en-US" altLang="ja-JP" sz="900" b="0" i="0" dirty="0">
              <a:solidFill>
                <a:srgbClr val="333333"/>
              </a:solidFill>
              <a:effectLst/>
              <a:latin typeface="-apple-system"/>
            </a:endParaRPr>
          </a:p>
          <a:p>
            <a:pPr>
              <a:tabLst>
                <a:tab pos="542925" algn="l"/>
                <a:tab pos="715963" algn="l"/>
              </a:tabLst>
            </a:pPr>
            <a:r>
              <a:rPr lang="ja-JP" altLang="en-US" sz="900" spc="200" dirty="0">
                <a:latin typeface="Meiryo UI" panose="020B0604030504040204" pitchFamily="34" charset="-128"/>
                <a:ea typeface="Meiryo UI" panose="020B0604030504040204" pitchFamily="34" charset="-128"/>
              </a:rPr>
              <a:t>備　考</a:t>
            </a:r>
            <a:r>
              <a:rPr lang="en-US" altLang="ja-JP" sz="900" spc="200" dirty="0">
                <a:latin typeface="Meiryo UI" panose="020B0604030504040204" pitchFamily="34" charset="-128"/>
                <a:ea typeface="Meiryo UI" panose="020B0604030504040204" pitchFamily="34" charset="-128"/>
              </a:rPr>
              <a:t>	</a:t>
            </a:r>
            <a:r>
              <a:rPr lang="ja-JP" altLang="en-US" sz="900" dirty="0">
                <a:latin typeface="Meiryo UI" panose="020B0604030504040204" pitchFamily="34" charset="-128"/>
                <a:ea typeface="Meiryo UI" panose="020B0604030504040204" pitchFamily="34" charset="-128"/>
              </a:rPr>
              <a:t>：</a:t>
            </a:r>
            <a:r>
              <a:rPr lang="en-US" altLang="ja-JP" sz="900" dirty="0">
                <a:latin typeface="Meiryo UI" panose="020B0604030504040204" pitchFamily="34" charset="-128"/>
                <a:ea typeface="Meiryo UI" panose="020B0604030504040204" pitchFamily="34" charset="-128"/>
              </a:rPr>
              <a:t>	</a:t>
            </a:r>
            <a:r>
              <a:rPr lang="en-US" altLang="ja-JP" sz="900" b="0" i="0" dirty="0">
                <a:solidFill>
                  <a:srgbClr val="333333"/>
                </a:solidFill>
                <a:effectLst/>
                <a:latin typeface="-apple-system"/>
              </a:rPr>
              <a:t>40</a:t>
            </a:r>
            <a:r>
              <a:rPr lang="ja-JP" altLang="en-US" sz="900" b="0" i="0" dirty="0">
                <a:solidFill>
                  <a:srgbClr val="333333"/>
                </a:solidFill>
                <a:effectLst/>
                <a:latin typeface="-apple-system"/>
              </a:rPr>
              <a:t>言語の「こんにちは」が印刷されています</a:t>
            </a:r>
            <a:endParaRPr lang="en-US" altLang="ja-JP" sz="900" b="0" i="0" dirty="0">
              <a:solidFill>
                <a:srgbClr val="333333"/>
              </a:solidFill>
              <a:effectLst/>
              <a:latin typeface="-apple-system"/>
            </a:endParaRP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1917193"/>
          </a:xfrm>
          <a:prstGeom prst="rect">
            <a:avLst/>
          </a:prstGeom>
          <a:noFill/>
        </p:spPr>
        <p:txBody>
          <a:bodyPr wrap="square" lIns="0" tIns="46800" rIns="0" spcCol="360000" rtlCol="0">
            <a:spAutoFit/>
          </a:bodyPr>
          <a:lstStyle/>
          <a:p>
            <a:pPr algn="just">
              <a:lnSpc>
                <a:spcPts val="2400"/>
              </a:lnSpc>
            </a:pPr>
            <a:r>
              <a:rPr lang="ja-JP" altLang="en-US" sz="1600" b="0" i="0" dirty="0">
                <a:solidFill>
                  <a:srgbClr val="333333"/>
                </a:solidFill>
                <a:effectLst/>
                <a:latin typeface="-apple-system"/>
              </a:rPr>
              <a:t>世界各国の言葉の「こんにちは」がオシャレにカラフルに書かれたポップなデザインのエコバッグです。イベントやキャンペーンの特典用などにもおすすめです。是非ご活用ください。</a:t>
            </a:r>
            <a:endParaRPr lang="ja-JP" altLang="en-US" sz="1600" dirty="0">
              <a:latin typeface="Meiryo UI" panose="020B0604030504040204" pitchFamily="34" charset="-128"/>
              <a:ea typeface="Meiryo UI" panose="020B0604030504040204" pitchFamily="34" charset="-128"/>
            </a:endParaRP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46" name="図 45">
            <a:extLst>
              <a:ext uri="{FF2B5EF4-FFF2-40B4-BE49-F238E27FC236}">
                <a16:creationId xmlns:a16="http://schemas.microsoft.com/office/drawing/2014/main" id="{4A46F78F-84F6-B647-9522-0F50BCDC95A1}"/>
              </a:ext>
            </a:extLst>
          </p:cNvPr>
          <p:cNvPicPr>
            <a:picLocks noChangeAspect="1"/>
          </p:cNvPicPr>
          <p:nvPr/>
        </p:nvPicPr>
        <p:blipFill>
          <a:blip r:embed="rId5"/>
          <a:srcRect/>
          <a:stretch/>
        </p:blipFill>
        <p:spPr>
          <a:xfrm>
            <a:off x="905769" y="1635301"/>
            <a:ext cx="3174086" cy="3174086"/>
          </a:xfrm>
          <a:prstGeom prst="rect">
            <a:avLst/>
          </a:prstGeom>
        </p:spPr>
      </p:pic>
    </p:spTree>
    <p:extLst>
      <p:ext uri="{BB962C8B-B14F-4D97-AF65-F5344CB8AC3E}">
        <p14:creationId xmlns:p14="http://schemas.microsoft.com/office/powerpoint/2010/main" val="3161798655"/>
      </p:ext>
    </p:extLst>
  </p:cSld>
  <p:clrMapOvr>
    <a:masterClrMapping/>
  </p:clrMapOvr>
</p:sld>
</file>

<file path=ppt/theme/theme1.xml><?xml version="1.0" encoding="utf-8"?>
<a:theme xmlns:a="http://schemas.openxmlformats.org/drawingml/2006/main" name="Office テーマ">
  <a:themeElements>
    <a:clrScheme name="Office テーマ">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テーマ">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1">
            <a:lumMod val="50000"/>
          </a:schemeClr>
        </a:solidFill>
      </a:spPr>
      <a:bodyPr rtlCol="0" anchor="ctr"/>
      <a:lstStyle>
        <a:defPPr algn="ctr">
          <a:defRPr kumimoji="1"/>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828</TotalTime>
  <Words>98</Words>
  <Application>Microsoft Office PowerPoint</Application>
  <PresentationFormat>画面に合わせる (4:3)</PresentationFormat>
  <Paragraphs>14</Paragraphs>
  <Slides>1</Slides>
  <Notes>1</Notes>
  <HiddenSlides>0</HiddenSlides>
  <MMClips>0</MMClips>
  <ScaleCrop>false</ScaleCrop>
  <HeadingPairs>
    <vt:vector size="6" baseType="variant">
      <vt:variant>
        <vt:lpstr>使用されているフォント</vt:lpstr>
      </vt:variant>
      <vt:variant>
        <vt:i4>6</vt:i4>
      </vt:variant>
      <vt:variant>
        <vt:lpstr>テーマ</vt:lpstr>
      </vt:variant>
      <vt:variant>
        <vt:i4>1</vt:i4>
      </vt:variant>
      <vt:variant>
        <vt:lpstr>スライド タイトル</vt:lpstr>
      </vt:variant>
      <vt:variant>
        <vt:i4>1</vt:i4>
      </vt:variant>
    </vt:vector>
  </HeadingPairs>
  <TitlesOfParts>
    <vt:vector size="8" baseType="lpstr">
      <vt:lpstr>-apple-system</vt:lpstr>
      <vt:lpstr>Meiryo UI</vt:lpstr>
      <vt:lpstr>游ゴシック</vt:lpstr>
      <vt:lpstr>Arial</vt:lpstr>
      <vt:lpstr>Calibri</vt:lpstr>
      <vt:lpstr>Calibri Light</vt:lpstr>
      <vt:lpstr>Office テーマ</vt:lpstr>
      <vt:lpstr>PowerPoint プレゼンテーション</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Microsoft Office User</dc:creator>
  <cp:lastModifiedBy>株式会社KILAMEK 株式会社</cp:lastModifiedBy>
  <cp:revision>903</cp:revision>
  <cp:lastPrinted>2021-07-20T08:57:41Z</cp:lastPrinted>
  <dcterms:created xsi:type="dcterms:W3CDTF">2021-06-21T09:41:39Z</dcterms:created>
  <dcterms:modified xsi:type="dcterms:W3CDTF">2024-07-24T09:02:58Z</dcterms:modified>
</cp:coreProperties>
</file>