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世界の「ありがとう」エコバッグ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:330×100×380mm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:30×130×25mm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43</a:t>
            </a:r>
            <a:r>
              <a:rPr lang="ja-JP" altLang="en-US" sz="900" b="0" i="0" dirty="0">
                <a:solidFill>
                  <a:srgbClr val="333333"/>
                </a:solidFill>
                <a:effectLst/>
                <a:latin typeface="-apple-system"/>
              </a:rPr>
              <a:t>言語の「ありがとう」が印刷されています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世界各国の言葉の「ありがとう」がオシャレにカラフルに書かれたポップなデザインのエコバッグです。イベントやキャンペーンの特典用などにもおすすめです。是非ご活用ください。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95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905</cp:revision>
  <cp:lastPrinted>2021-07-20T08:57:41Z</cp:lastPrinted>
  <dcterms:created xsi:type="dcterms:W3CDTF">2021-06-21T09:41:39Z</dcterms:created>
  <dcterms:modified xsi:type="dcterms:W3CDTF">2024-07-24T09:03:00Z</dcterms:modified>
</cp:coreProperties>
</file>