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世界の「こんにちは」てぬぐい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綿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100%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900×350mm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40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言語の「こんにちは」が印刷されています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世界各国の言葉で「こんにちは」が書かれた、とってもオシャレなデザインの手ぬぐいです。端に名入れプリントも可能ですので、ちょっとしたノベルティアイテムやご挨拶用にもおすすめです。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828</TotalTime>
  <Words>95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902</cp:revision>
  <cp:lastPrinted>2021-07-20T08:57:41Z</cp:lastPrinted>
  <dcterms:created xsi:type="dcterms:W3CDTF">2021-06-21T09:41:39Z</dcterms:created>
  <dcterms:modified xsi:type="dcterms:W3CDTF">2024-07-24T09:03:01Z</dcterms:modified>
</cp:coreProperties>
</file>