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:270×180×180mm</a:t>
            </a:r>
            <a:r>
              <a:rPr lang="ja-JP" altLang="en-US" sz="900" b="0" i="0" dirty="0">
                <a:solidFill>
                  <a:srgbClr val="333333"/>
                </a:solidFill>
                <a:effectLst/>
                <a:latin typeface="-apple-system"/>
              </a:rPr>
              <a:t>・折畳み時</a:t>
            </a:r>
            <a:r>
              <a:rPr lang="en-US" altLang="ja-JP" sz="900" b="0" i="0" dirty="0">
                <a:solidFill>
                  <a:srgbClr val="333333"/>
                </a:solidFill>
                <a:effectLst/>
                <a:latin typeface="-apple-system"/>
              </a:rPr>
              <a:t>100×50×30mm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ポケットにも入れられるほどにコンパクトに折りたたむことができるため持ち歩き用にはとっても便利なエコバッグです。ブラック、ライトグレーの二色展開からお選びいただけます。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850</TotalTime>
  <Words>70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961</cp:revision>
  <cp:lastPrinted>2021-07-20T08:57:41Z</cp:lastPrinted>
  <dcterms:created xsi:type="dcterms:W3CDTF">2021-06-21T09:41:39Z</dcterms:created>
  <dcterms:modified xsi:type="dcterms:W3CDTF">2024-07-24T09:03:04Z</dcterms:modified>
</cp:coreProperties>
</file>