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バンブーファイバーフードクリップ（マグネット付）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バンブーファイバー・ポリプロピレン・磁石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110×15×20mm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幅が110mmあるので封を開けた食品等を簡単に密閉することが出来ます。磁石付きで冷蔵庫などに簡単に貼り付け可能。バンブーファイバーを配合した環境に優しいエコ素材商品です。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