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スタイリッシュ万年カレンダー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AS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140×55×75mm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シンプルかつシックなカラーデザインがスタイリッシュでオシャレな卓上万年カレンダーです。職場のデスク上でもご家庭でも、どんなシーンにもマッチする便利なアイテムです。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981</cp:revision>
  <cp:lastPrinted>2021-07-20T08:57:41Z</cp:lastPrinted>
  <dcterms:created xsi:type="dcterms:W3CDTF">2021-06-21T09:41:39Z</dcterms:created>
  <dcterms:modified xsi:type="dcterms:W3CDTF">2024-07-24T09:03:22Z</dcterms:modified>
</cp:coreProperties>
</file>