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たのしいつり大会本体キット（磁石釣り竿・プール）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1000×600×320mm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プールと釣り竿三本、そしてポンプの、釣り大会セット。磁石の釣り竿で景品をゲットするイベント用アイテムです。お子様向けや家族向けイベント・キャンペーン用におすすめ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D42BEE35-16ED-844B-FADC-BAD2F7D64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32" y="1309327"/>
            <a:ext cx="3687882" cy="36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2024-07-24T09:03:26Z</dcterms:modified>
</cp:coreProperties>
</file>