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抗菌マチ広エコバッグ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:300×180×350mm/</a:t>
            </a:r>
            <a:r>
              <a:rPr lang="ja-JP" altLang="en-US" sz="900" b="0" i="0" dirty="0">
                <a:solidFill>
                  <a:srgbClr val="333333"/>
                </a:solidFill>
                <a:effectLst/>
                <a:latin typeface="-apple-system"/>
              </a:rPr>
              <a:t>折畳み時</a:t>
            </a:r>
            <a:r>
              <a:rPr lang="en-US" altLang="ja-JP" sz="900" b="0" i="0" dirty="0">
                <a:solidFill>
                  <a:srgbClr val="333333"/>
                </a:solidFill>
                <a:effectLst/>
                <a:latin typeface="-apple-system"/>
              </a:rPr>
              <a:t>:100×85×23mm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抗菌防臭加工を内側に施しておりますので清潔に活用いただけるエコバッグです。マチが広いタイプですのでお弁当などもそのまま入れられてとっても便利。ネイビーとグリーンの二色展開です。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81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912</cp:revision>
  <cp:lastPrinted>2021-07-20T08:57:41Z</cp:lastPrinted>
  <dcterms:created xsi:type="dcterms:W3CDTF">2021-06-21T09:41:39Z</dcterms:created>
  <dcterms:modified xsi:type="dcterms:W3CDTF">2024-07-24T09:03:31Z</dcterms:modified>
</cp:coreProperties>
</file>