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ハンズフリーファン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樹脂・ポリプロピレン・ナイロン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80×30×120mm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電池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: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単三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×2(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別売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首から下げて持ち歩くことも、卓上で使用することもでき、ハンズフリーで利用可能な便利なミニファンです。暑い夏のイベントやキャンペーンのノベルティ用などにもおすすめです。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</TotalTime>
  <Words>88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954</cp:revision>
  <cp:lastPrinted>2021-07-20T08:57:41Z</cp:lastPrinted>
  <dcterms:created xsi:type="dcterms:W3CDTF">2021-06-21T09:41:39Z</dcterms:created>
  <dcterms:modified xsi:type="dcterms:W3CDTF">2024-07-24T09:03:42Z</dcterms:modified>
</cp:coreProperties>
</file>