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のびるリフレクターパスケース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・鉄・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樹脂・ポリエステル・ポリプロピレン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パスケース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:69×125mm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・リール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600mm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※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名入れ用インクは反射しませんので、リフレクター面は印刷面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が多い程、反射する面積が少なくなります。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首に下げたままでも利用できる伸びるコードが非常に便利な上、リフレクター素材となっているため夜道などでも安心なパスケースです。オリジナル名入れを施し販促用としても活用可能！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128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957</cp:revision>
  <cp:lastPrinted>2021-07-20T08:57:41Z</cp:lastPrinted>
  <dcterms:created xsi:type="dcterms:W3CDTF">2021-06-21T09:41:39Z</dcterms:created>
  <dcterms:modified xsi:type="dcterms:W3CDTF">2024-07-24T09:03:46Z</dcterms:modified>
</cp:coreProperties>
</file>