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6" d="100"/>
          <a:sy n="96" d="100"/>
        </p:scale>
        <p:origin x="21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バンブーファイバーエコストロー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サイズ：ケース：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φ22×123mm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／ストロー使用時：全長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225mm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／ブラシ：全長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105mm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カートンサイ：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465×385×340mm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重量：カートン重量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9.28㎏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バッグなどに取り付けて持ち歩くこともできる、カラビナ付きの専用ケースが便利なエコストローです。バンブーファイバー素材を使用しているため、</a:t>
            </a:r>
            <a:r>
              <a:rPr lang="en-US" altLang="ja-JP" sz="1600" dirty="0" err="1"/>
              <a:t>SDgs</a:t>
            </a:r>
            <a:r>
              <a:rPr lang="ja-JP" altLang="en-US" sz="1600" dirty="0"/>
              <a:t>にも貢献できるアイテムです。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5" name="図 104">
            <a:extLst>
              <a:ext uri="{FF2B5EF4-FFF2-40B4-BE49-F238E27FC236}">
                <a16:creationId xmlns:a16="http://schemas.microsoft.com/office/drawing/2014/main" id="{F62700D1-5A6A-EEF6-F5C9-62648DA196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101" y="1318959"/>
            <a:ext cx="3668462" cy="366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966</TotalTime>
  <Words>77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279</cp:revision>
  <cp:lastPrinted>2021-07-20T08:57:41Z</cp:lastPrinted>
  <dcterms:created xsi:type="dcterms:W3CDTF">2021-06-21T09:41:39Z</dcterms:created>
  <dcterms:modified xsi:type="dcterms:W3CDTF">2024-07-24T09:03:47Z</dcterms:modified>
</cp:coreProperties>
</file>