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抗菌ネックウォーマー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270×225mm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シンプルですっきりとしたデザインとカラーがジェンダーレスで使用できる、抗菌仕様のフリースネックウォーマーです。ノベルティグッズにもオリジナルアイテムにもおすすめです。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7B571D26-9ED5-7E0F-C374-A1A714577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54" y="1371901"/>
            <a:ext cx="3672720" cy="36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50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2024-07-24T09:03:50Z</dcterms:modified>
</cp:coreProperties>
</file>