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シリコーンリユースラップ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190×190mm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洗って何度も使えるサステナブルでエコなシリコーン製のラップです。ラップとしての用途のほか、滑り止めにもなるため硬い瓶のフタを開けるのにも便利。ノベルティ用におすすめです。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93533D2-4D9D-946A-C762-A305B1374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22" y="1376606"/>
            <a:ext cx="3688757" cy="36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64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2024-07-24T09:03:52Z</dcterms:modified>
</cp:coreProperties>
</file>