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ママもニッコリ</a:t>
            </a:r>
            <a:r>
              <a:rPr lang="en-US" altLang="ja-JP" sz="2000" dirty="0" err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LAUNDRYgoods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プレゼント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人用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233014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包装：段ボール箱入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100</a:t>
            </a:r>
            <a:r>
              <a:rPr lang="ja-JP" altLang="en-US" sz="1600" dirty="0"/>
              <a:t>人用の、イベントやキャンペーンの場を盛り上げる楽しい抽選会セット。キャリーエプロンや、そのまま洗えるメッシュトート、洗剤ブラシなど、ランドリーグッズが当たります。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9" name="図 108">
            <a:extLst>
              <a:ext uri="{FF2B5EF4-FFF2-40B4-BE49-F238E27FC236}">
                <a16:creationId xmlns:a16="http://schemas.microsoft.com/office/drawing/2014/main" id="{031637C5-1149-A26C-C4F9-19DEF438E4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682" y="1340133"/>
            <a:ext cx="3715120" cy="371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949</TotalTime>
  <Words>55</Words>
  <Application>Microsoft Office PowerPoint</Application>
  <PresentationFormat>画面に合わせる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282</cp:revision>
  <cp:lastPrinted>2021-07-20T08:57:41Z</cp:lastPrinted>
  <dcterms:created xsi:type="dcterms:W3CDTF">2021-06-21T09:41:39Z</dcterms:created>
  <dcterms:modified xsi:type="dcterms:W3CDTF">2024-07-24T09:04:00Z</dcterms:modified>
</cp:coreProperties>
</file>