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テーブルダスター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速乾性と吸水性に優れたテーブルダスター。キッチンやダイニングテーブルには必要不可欠な存在なため、イベントやキャンペーンで配布するノベルティグッズとしても人気があります。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1A9EF27E-196E-10A0-5F96-828CEA397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12" y="1377063"/>
            <a:ext cx="3617249" cy="36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54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2024-07-24T09:04:02Z</dcterms:modified>
</cp:coreProperties>
</file>