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14" d="100"/>
          <a:sy n="114" d="100"/>
        </p:scale>
        <p:origin x="4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地球にやさしく！エコライフグッズプレゼント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人用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233014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包装：段ボール箱入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レジバッグやマイボトル、和柄のひょうのうなどのエコグッズが当たる、</a:t>
            </a:r>
            <a:r>
              <a:rPr lang="en-US" altLang="ja-JP" sz="1600" dirty="0"/>
              <a:t>50</a:t>
            </a:r>
            <a:r>
              <a:rPr lang="ja-JP" altLang="en-US" sz="1600" dirty="0"/>
              <a:t>人用の地球にやさしい抽選会セットです。エコイベントやキャンペーン用に人気があり、おすすめです。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9" name="図 88">
            <a:extLst>
              <a:ext uri="{FF2B5EF4-FFF2-40B4-BE49-F238E27FC236}">
                <a16:creationId xmlns:a16="http://schemas.microsoft.com/office/drawing/2014/main" id="{C5D8F55B-6802-3B75-BE4F-9222575BB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402" y="1422052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815</TotalTime>
  <Words>58</Words>
  <Application>Microsoft Office PowerPoint</Application>
  <PresentationFormat>画面に合わせる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276</cp:revision>
  <cp:lastPrinted>2021-07-20T08:57:41Z</cp:lastPrinted>
  <dcterms:created xsi:type="dcterms:W3CDTF">2021-06-21T09:41:39Z</dcterms:created>
  <dcterms:modified xsi:type="dcterms:W3CDTF">2024-07-24T09:04:05Z</dcterms:modified>
</cp:coreProperties>
</file>