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地球にやさしく！エコライフグッズプレゼント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レジバッグやマイボトル、和柄のひょうのうなどのエコグッズが当たる、</a:t>
            </a:r>
            <a:r>
              <a:rPr lang="en-US" altLang="ja-JP" sz="1600" dirty="0"/>
              <a:t>100</a:t>
            </a:r>
            <a:r>
              <a:rPr lang="ja-JP" altLang="en-US" sz="1600" dirty="0"/>
              <a:t>人用の地球にやさしい抽選会セットです。エコイベントやキャンペーン用に人気があり、おすすめです。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181C931B-622E-646D-EB6A-92D7FA6E5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26" y="1463334"/>
            <a:ext cx="3508714" cy="35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58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289</cp:revision>
  <cp:lastPrinted>2021-07-20T08:57:41Z</cp:lastPrinted>
  <dcterms:created xsi:type="dcterms:W3CDTF">2021-06-21T09:41:39Z</dcterms:created>
  <dcterms:modified xsi:type="dcterms:W3CDTF">2024-07-24T09:04:06Z</dcterms:modified>
</cp:coreProperties>
</file>