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バンブーファイバーカトラリーセット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：スプーン：全長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・フォーク：全長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ジッパーケース入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シンプルかつ優しい色合いでジェンダーレスに利用できるスプーンとフォークのカトラリーセットです。素材にはバンブーファイバーを配合しているため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にも貢献できます。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19C732F-A278-8C69-E9E6-A50B6CF27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4" y="1375201"/>
            <a:ext cx="3695595" cy="36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61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2024-07-24T09:04:08Z</dcterms:modified>
</cp:coreProperties>
</file>