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エマージェンシーホイッスル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素材：ポリスチレン・ポリプロピレン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28×70×7mm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・ヒモ部分：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エマージェンシーホイッスルは、大きな音で存在を知らせることができる、緊急時や災害時になくてはならないアイテムです。オリジナル名入れをして防犯・防災関連のノベルティにご活用ください。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FDA05E7-FC4F-3A54-8C9A-1B1A668E3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2" y="1377602"/>
            <a:ext cx="3660338" cy="3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2024-07-24T09:04:10Z</dcterms:modified>
</cp:coreProperties>
</file>