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環境にやさしいギフト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BOX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 err="1"/>
              <a:t>SDgs</a:t>
            </a:r>
            <a:r>
              <a:rPr lang="ja-JP" altLang="en-US" sz="1600" dirty="0"/>
              <a:t>に貢献できる、シリコンラップや冷蔵庫カーテンなど、環境に優しいアイテムの詰め合わせボックスです。イベントやキャンペーンの特典用、景品用、ノベルティ用などにおすすめです。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024C17EA-8A15-1600-94D1-E0FF7E537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87" y="1317750"/>
            <a:ext cx="3680633" cy="36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55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2024-07-24T09:04:11Z</dcterms:modified>
</cp:coreProperties>
</file>