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26" y="3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役立つお掃除ギフト</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a:t>
            </a:r>
            <a:r>
              <a:rPr lang="en-US" altLang="ja-JP" sz="2000" dirty="0">
                <a:solidFill>
                  <a:schemeClr val="bg1"/>
                </a:solidFill>
                <a:latin typeface="Meiryo UI" panose="020B0604030504040204" pitchFamily="34" charset="-128"/>
                <a:ea typeface="Meiryo UI" panose="020B0604030504040204" pitchFamily="34" charset="-128"/>
              </a:rPr>
              <a:t>B)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日常的なお掃除を楽にするお役立ちアイテムを厳選し詰め合わせたギフトボックスです。イベントやキャンペーンのノベルティ用、特典用、景品用など、幅広くご活用いただけるアイテムです。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0EAEEE0B-FE19-9033-AFA3-F067DF85A7A9}"/>
              </a:ext>
            </a:extLst>
          </p:cNvPr>
          <p:cNvPicPr>
            <a:picLocks noChangeAspect="1"/>
          </p:cNvPicPr>
          <p:nvPr/>
        </p:nvPicPr>
        <p:blipFill>
          <a:blip r:embed="rId5"/>
          <a:stretch>
            <a:fillRect/>
          </a:stretch>
        </p:blipFill>
        <p:spPr>
          <a:xfrm>
            <a:off x="650883" y="1411148"/>
            <a:ext cx="3556577" cy="355657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TotalTime>
  <Words>56</Words>
  <Application>Microsoft Office PowerPoint</Application>
  <PresentationFormat>画面に合わせる (4:3)</PresentationFormat>
  <Paragraphs>11</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2024-07-24T09:04:13Z</dcterms:modified>
</cp:coreProperties>
</file>