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26"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役立つお掃除ギフト</a:t>
            </a:r>
            <a:r>
              <a:rPr lang="en-US" altLang="ja-JP" sz="2000" dirty="0">
                <a:solidFill>
                  <a:schemeClr val="bg1"/>
                </a:solidFill>
                <a:latin typeface="Meiryo UI" panose="020B0604030504040204" pitchFamily="34" charset="-128"/>
                <a:ea typeface="Meiryo UI" panose="020B0604030504040204" pitchFamily="34" charset="-128"/>
              </a:rPr>
              <a:t>BOX</a:t>
            </a:r>
            <a:r>
              <a:rPr lang="ja-JP" altLang="en-US" sz="2000" dirty="0">
                <a:solidFill>
                  <a:schemeClr val="bg1"/>
                </a:solidFill>
                <a:latin typeface="Meiryo UI" panose="020B0604030504040204" pitchFamily="34" charset="-128"/>
                <a:ea typeface="Meiryo UI" panose="020B0604030504040204" pitchFamily="34" charset="-128"/>
              </a:rPr>
              <a:t>（</a:t>
            </a:r>
            <a:r>
              <a:rPr lang="en-US" altLang="ja-JP" sz="2000" dirty="0">
                <a:solidFill>
                  <a:schemeClr val="bg1"/>
                </a:solidFill>
                <a:latin typeface="Meiryo UI" panose="020B0604030504040204" pitchFamily="34" charset="-128"/>
                <a:ea typeface="Meiryo UI" panose="020B0604030504040204" pitchFamily="34" charset="-128"/>
              </a:rPr>
              <a:t>C)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233014"/>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毎日のお掃除の楽にするお役立ちアイテムを詰め合わせたギフトボックスです。イベントやキャンペーンのノベルティ用、特典用、景品用など、幅広くご活用いただけるアイテムです。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F56F15A7-4A5F-0FD2-9F0B-1A476DAD235F}"/>
              </a:ext>
            </a:extLst>
          </p:cNvPr>
          <p:cNvPicPr>
            <a:picLocks noChangeAspect="1"/>
          </p:cNvPicPr>
          <p:nvPr/>
        </p:nvPicPr>
        <p:blipFill>
          <a:blip r:embed="rId5"/>
          <a:stretch>
            <a:fillRect/>
          </a:stretch>
        </p:blipFill>
        <p:spPr>
          <a:xfrm>
            <a:off x="723259" y="1371901"/>
            <a:ext cx="3655673" cy="365567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965</TotalTime>
  <Words>54</Words>
  <Application>Microsoft Office PowerPoint</Application>
  <PresentationFormat>画面に合わせる (4:3)</PresentationFormat>
  <Paragraphs>11</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266</cp:revision>
  <cp:lastPrinted>2021-07-20T08:57:41Z</cp:lastPrinted>
  <dcterms:created xsi:type="dcterms:W3CDTF">2021-06-21T09:41:39Z</dcterms:created>
  <dcterms:modified xsi:type="dcterms:W3CDTF">2024-07-24T09:04:15Z</dcterms:modified>
</cp:coreProperties>
</file>