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ひんやりクールタオル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200×900mm</a:t>
            </a:r>
          </a:p>
          <a:p>
            <a:r>
              <a:rPr lang="ja-JP" altLang="en-US" sz="900" dirty="0">
                <a:latin typeface="Meiryo UI" panose="020B0604030504040204" pitchFamily="34" charset="-128"/>
                <a:ea typeface="Meiryo UI" panose="020B0604030504040204" pitchFamily="34" charset="-128"/>
              </a:rPr>
              <a:t>包装：ジッパーケース入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暑い夏の屋外イベントやキャンペーンのノベルティとして人気の高い、クールタオル。水に濡らして絞って首に巻くだけでひんやりととっても気持ちの良い暑さ対策アイテムです。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C524FFE5-BBFF-0298-8DC4-17E3B96450D5}"/>
              </a:ext>
            </a:extLst>
          </p:cNvPr>
          <p:cNvPicPr>
            <a:picLocks noChangeAspect="1"/>
          </p:cNvPicPr>
          <p:nvPr/>
        </p:nvPicPr>
        <p:blipFill>
          <a:blip r:embed="rId5"/>
          <a:stretch>
            <a:fillRect/>
          </a:stretch>
        </p:blipFill>
        <p:spPr>
          <a:xfrm>
            <a:off x="655660" y="1356182"/>
            <a:ext cx="3703710" cy="37037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TotalTime>
  <Words>58</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269</cp:revision>
  <cp:lastPrinted>2021-07-20T08:57:41Z</cp:lastPrinted>
  <dcterms:created xsi:type="dcterms:W3CDTF">2021-06-21T09:41:39Z</dcterms:created>
  <dcterms:modified xsi:type="dcterms:W3CDTF">2024-07-24T09:04:16Z</dcterms:modified>
</cp:coreProperties>
</file>