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-7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金の延べ棒プレゼント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60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人用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233014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包装：段ボール箱入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当たりは生活雑貨入りの金の延べ棒、はずれはゴールドティッシュがもらえる、見た目にもゴージャスで盛り上がること間違いなし、</a:t>
            </a:r>
            <a:r>
              <a:rPr lang="en-US" altLang="ja-JP" sz="1600" dirty="0"/>
              <a:t>60</a:t>
            </a:r>
            <a:r>
              <a:rPr lang="ja-JP" altLang="en-US" sz="1600" dirty="0"/>
              <a:t>人用の抽選会セットです。イベント等におすすめ。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4743ADA-6C4D-C352-BCBE-EB4F795FCC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047" y="1400885"/>
            <a:ext cx="3581747" cy="358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733</TotalTime>
  <Words>63</Words>
  <Application>Microsoft Office PowerPoint</Application>
  <PresentationFormat>画面に合わせる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255</cp:revision>
  <cp:lastPrinted>2021-07-20T08:57:41Z</cp:lastPrinted>
  <dcterms:created xsi:type="dcterms:W3CDTF">2021-06-21T09:41:39Z</dcterms:created>
  <dcterms:modified xsi:type="dcterms:W3CDTF">2024-07-24T09:04:17Z</dcterms:modified>
</cp:coreProperties>
</file>