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楽しい掘り出し市 金の延べ棒入生活雑貨（約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生活雑貨入りの金の延べ棒を、プールの中からスコップで掘り出す、楽しい抽選会セットです。特にお子様向けや家族向けイベントなどに最適！生活雑貨はアソートで</a:t>
            </a:r>
            <a:r>
              <a:rPr lang="en-US" altLang="ja-JP" sz="1600" dirty="0"/>
              <a:t>60</a:t>
            </a:r>
            <a:r>
              <a:rPr lang="ja-JP" altLang="en-US" sz="1600" dirty="0"/>
              <a:t>個入りです。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47089F2-71D7-C7C5-B069-BFBB3EC2C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49" y="1397789"/>
            <a:ext cx="3617466" cy="36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74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2024-07-24T09:04:18Z</dcterms:modified>
</cp:coreProperties>
</file>