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1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ブルースカイキャンプ日和プレゼント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人用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233014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包装：段ボール箱入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サンシェードテントや真空ステンレスボトル、ハンズフリーファン、クーラーバッグ等、キャンプ用品が当たる</a:t>
            </a:r>
            <a:r>
              <a:rPr lang="en-US" altLang="ja-JP" sz="1600" dirty="0"/>
              <a:t>50</a:t>
            </a:r>
            <a:r>
              <a:rPr lang="ja-JP" altLang="en-US" sz="1600" dirty="0"/>
              <a:t>人用の抽選会セット。イベントやキャンペーン用におすすめです。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B2EAD7F9-6D80-BF41-EC9A-97A204ADE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834" y="1364273"/>
            <a:ext cx="3646632" cy="364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571</TotalTime>
  <Words>51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2024-07-24T09:04:20Z</dcterms:modified>
</cp:coreProperties>
</file>