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ブルースカイキャンプ日和プレゼント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包装：段ボール箱入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サンシェードテントや真空ステンレスボトル、ハンズフリーファン、クーラーバッグ等、キャンプ用品が当たる</a:t>
            </a:r>
            <a:r>
              <a:rPr lang="en-US" altLang="ja-JP" sz="1600" dirty="0"/>
              <a:t>100</a:t>
            </a:r>
            <a:r>
              <a:rPr lang="ja-JP" altLang="en-US" sz="1600" dirty="0"/>
              <a:t>人用の抽選会セット。イベントやキャンペーン用におすすめです。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60C7935-C669-CB46-DC34-96C00815F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95" y="1371901"/>
            <a:ext cx="3660359" cy="36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51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2024-07-24T09:04:22Z</dcterms:modified>
</cp:coreProperties>
</file>