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4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ターポリンフラット防水バッグ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200×370mm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キャンプなどのアウトドアシーンに非常に活躍する便利な防水バッグです。ターポリンと呼ばれる耐久性に優れたビニール素材を使用しており、デザインもシンプルなため使い勝手は抜群！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1170E4F5-4EC2-E44C-4648-D708DA1A0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37" y="1324619"/>
            <a:ext cx="3625810" cy="36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59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2024-07-24T09:04:24Z</dcterms:modified>
</cp:coreProperties>
</file>