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78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暑さ対策セット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点セット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233014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暑さ対策の手引きがプリントされた扇子と、カラビナ付きのドリンクバッグ、そして塩飴の、暑さ対策三点セット。暑い夏のイベントやキャンペーンの特典用などにおすすめです。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0" name="図 69">
            <a:extLst>
              <a:ext uri="{FF2B5EF4-FFF2-40B4-BE49-F238E27FC236}">
                <a16:creationId xmlns:a16="http://schemas.microsoft.com/office/drawing/2014/main" id="{EEF1D6C7-E76F-F779-7745-F95F00F934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780" y="1404789"/>
            <a:ext cx="3655868" cy="365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852</TotalTime>
  <Words>60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263</cp:revision>
  <cp:lastPrinted>2021-07-20T08:57:41Z</cp:lastPrinted>
  <dcterms:created xsi:type="dcterms:W3CDTF">2021-06-21T09:41:39Z</dcterms:created>
  <dcterms:modified xsi:type="dcterms:W3CDTF">2024-07-24T09:04:26Z</dcterms:modified>
</cp:coreProperties>
</file>