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4" d="100"/>
          <a:sy n="104" d="100"/>
        </p:scale>
        <p:origin x="-78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暑さ症対策セット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5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点セット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233014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包装：ポリ袋入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水に濡らすだけでひんやりと心地よいカラークールタオルをはじめとする、暑い夏の屋外イベントやキャンペーンのノベルティ用にぴったりな、暑さ対策アイテムの</a:t>
            </a:r>
            <a:r>
              <a:rPr lang="en-US" altLang="ja-JP" sz="1600" dirty="0"/>
              <a:t>5</a:t>
            </a:r>
            <a:r>
              <a:rPr lang="ja-JP" altLang="en-US" sz="1600" dirty="0"/>
              <a:t>点セットです。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1" name="図 40">
            <a:extLst>
              <a:ext uri="{FF2B5EF4-FFF2-40B4-BE49-F238E27FC236}">
                <a16:creationId xmlns:a16="http://schemas.microsoft.com/office/drawing/2014/main" id="{BCEC72D6-0D14-353A-B46B-E432E51FD1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2213" y="1399446"/>
            <a:ext cx="3590620" cy="3590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713</TotalTime>
  <Words>61</Words>
  <Application>Microsoft Office PowerPoint</Application>
  <PresentationFormat>画面に合わせる (4:3)</PresentationFormat>
  <Paragraphs>12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252</cp:revision>
  <cp:lastPrinted>2021-07-20T08:57:41Z</cp:lastPrinted>
  <dcterms:created xsi:type="dcterms:W3CDTF">2021-06-21T09:41:39Z</dcterms:created>
  <dcterms:modified xsi:type="dcterms:W3CDTF">2024-07-24T09:04:29Z</dcterms:modified>
</cp:coreProperties>
</file>