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5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エコでソフトなシリコーンたわし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素材：シリコン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70×120×15mm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エコでソフトなシリコーンたわしは、シリコン製の柔らかく細かい突起が食器にフィットするので、水だけで汚れを落とせます。洗剤を使わないので、肌や環境にも優しく経済的です。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0839E822-F842-7937-325D-CEE064A79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98" y="1390461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262</cp:revision>
  <cp:lastPrinted>2021-07-20T08:57:41Z</cp:lastPrinted>
  <dcterms:created xsi:type="dcterms:W3CDTF">2021-06-21T09:41:39Z</dcterms:created>
  <dcterms:modified xsi:type="dcterms:W3CDTF">2024-07-24T09:04:33Z</dcterms:modified>
</cp:coreProperties>
</file>