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暑さ対策セット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夏の暑い時期に行われるイベントやキャンペーンのノベルティ用にぴったりな、暑さ対策アイテム</a:t>
            </a:r>
            <a:r>
              <a:rPr lang="en-US" altLang="ja-JP" sz="1600" dirty="0"/>
              <a:t>6</a:t>
            </a:r>
            <a:r>
              <a:rPr lang="ja-JP" altLang="en-US" sz="1600" dirty="0"/>
              <a:t>点セットです。まとめて持ち歩ける保冷温バッグ付きで配布する側にも便利です。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3BFB708D-FEAE-C6E0-A96D-EE7271489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48" y="1303811"/>
            <a:ext cx="3747114" cy="37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59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2024-07-24T09:04:34Z</dcterms:modified>
</cp:coreProperties>
</file>