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34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暑さ対策セット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ミラクルアイス</a:t>
            </a:r>
            <a:r>
              <a:rPr lang="en-US" altLang="ja-JP" sz="1600" dirty="0"/>
              <a:t>NEO</a:t>
            </a:r>
            <a:r>
              <a:rPr lang="ja-JP" altLang="en-US" sz="1600" dirty="0"/>
              <a:t>や塩クエン酸入りぶどう糖など、暑さ対策に非常に役立つアイテムを詰め合わせた</a:t>
            </a:r>
            <a:r>
              <a:rPr lang="en-US" altLang="ja-JP" sz="1600" dirty="0"/>
              <a:t>7</a:t>
            </a:r>
            <a:r>
              <a:rPr lang="ja-JP" altLang="en-US" sz="1600" dirty="0"/>
              <a:t>点セットです。夏の屋外イベントやキャンペーンのノベルティ・特典用などにぴったり！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0E87E4EA-5170-5100-09FB-8C786EFE0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39" y="1371901"/>
            <a:ext cx="3632189" cy="36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</TotalTime>
  <Words>61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2024-07-24T09:04:35Z</dcterms:modified>
</cp:coreProperties>
</file>