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-12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err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BIg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パンチ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BOX 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破り紙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755×1000mm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包装：段ボール箱入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お子様に大人気の</a:t>
            </a:r>
            <a:r>
              <a:rPr lang="en-US" altLang="ja-JP" sz="1600" dirty="0" err="1"/>
              <a:t>BIg</a:t>
            </a:r>
            <a:r>
              <a:rPr lang="ja-JP" altLang="en-US" sz="1600" dirty="0"/>
              <a:t>パンチ</a:t>
            </a:r>
            <a:r>
              <a:rPr lang="en-US" altLang="ja-JP" sz="1600" dirty="0"/>
              <a:t>BOX</a:t>
            </a:r>
            <a:r>
              <a:rPr lang="ja-JP" altLang="en-US" sz="1600" dirty="0"/>
              <a:t>。紙を突き破って、箱に入ったおもちゃなどの景品を取り出して楽しめるので、キッズたちのテンションも</a:t>
            </a:r>
            <a:r>
              <a:rPr lang="en-US" altLang="ja-JP" sz="1600" dirty="0"/>
              <a:t>MAX!</a:t>
            </a:r>
            <a:r>
              <a:rPr lang="ja-JP" altLang="en-US" sz="1600" dirty="0"/>
              <a:t>イベント会場の抽選会が更に盛り上がります！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7" name="図 76">
            <a:extLst>
              <a:ext uri="{FF2B5EF4-FFF2-40B4-BE49-F238E27FC236}">
                <a16:creationId xmlns:a16="http://schemas.microsoft.com/office/drawing/2014/main" id="{F9748C17-1562-2C74-46E0-CD859BADD6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372" y="1422052"/>
            <a:ext cx="3538105" cy="353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882</TotalTime>
  <Words>69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266</cp:revision>
  <cp:lastPrinted>2021-07-20T08:57:41Z</cp:lastPrinted>
  <dcterms:created xsi:type="dcterms:W3CDTF">2021-06-21T09:41:39Z</dcterms:created>
  <dcterms:modified xsi:type="dcterms:W3CDTF">2024-07-24T09:04:37Z</dcterms:modified>
</cp:coreProperties>
</file>