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5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BIg</a:t>
            </a:r>
            <a:r>
              <a:rPr lang="ja-JP" altLang="en-US" sz="2000" dirty="0">
                <a:solidFill>
                  <a:schemeClr val="bg1"/>
                </a:solidFill>
                <a:latin typeface="Meiryo UI" panose="020B0604030504040204" pitchFamily="34" charset="-128"/>
                <a:ea typeface="Meiryo UI" panose="020B0604030504040204" pitchFamily="34" charset="-128"/>
              </a:rPr>
              <a:t>パンチ</a:t>
            </a:r>
            <a:r>
              <a:rPr lang="en-US" altLang="ja-JP" sz="2000" dirty="0">
                <a:solidFill>
                  <a:schemeClr val="bg1"/>
                </a:solidFill>
                <a:latin typeface="Meiryo UI" panose="020B0604030504040204" pitchFamily="34" charset="-128"/>
                <a:ea typeface="Meiryo UI" panose="020B0604030504040204" pitchFamily="34" charset="-128"/>
              </a:rPr>
              <a:t>BOX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900×600×280mm</a:t>
            </a:r>
          </a:p>
          <a:p>
            <a:r>
              <a:rPr lang="ja-JP" altLang="en-US" sz="900" dirty="0">
                <a:latin typeface="Meiryo UI" panose="020B0604030504040204" pitchFamily="34" charset="-128"/>
                <a:ea typeface="Meiryo UI" panose="020B0604030504040204" pitchFamily="34" charset="-128"/>
              </a:rPr>
              <a:t>包装：段ボール箱入</a:t>
            </a:r>
          </a:p>
          <a:p>
            <a:r>
              <a:rPr lang="ja-JP" altLang="en-US" sz="900" dirty="0">
                <a:latin typeface="Meiryo UI" panose="020B0604030504040204" pitchFamily="34" charset="-128"/>
                <a:ea typeface="Meiryo UI" panose="020B0604030504040204" pitchFamily="34" charset="-128"/>
              </a:rPr>
              <a:t>備考：本体（</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段ボール製）</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個・上ブタ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内ブタ（</a:t>
            </a:r>
            <a:r>
              <a:rPr lang="en-US" altLang="ja-JP" sz="900" dirty="0">
                <a:latin typeface="Meiryo UI" panose="020B0604030504040204" pitchFamily="34" charset="-128"/>
                <a:ea typeface="Meiryo UI" panose="020B0604030504040204" pitchFamily="34" charset="-128"/>
              </a:rPr>
              <a:t>E</a:t>
            </a:r>
            <a:r>
              <a:rPr lang="ja-JP" altLang="en-US" sz="900" dirty="0">
                <a:latin typeface="Meiryo UI" panose="020B0604030504040204" pitchFamily="34" charset="-128"/>
                <a:ea typeface="Meiryo UI" panose="020B0604030504040204" pitchFamily="34" charset="-128"/>
              </a:rPr>
              <a:t>段ボール製）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枚・仕切り（大）</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枚・仕切り（小）</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枚・破り紙（上質紙製）</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枚・取扱説明書</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かわいいイラストと数字が書かれた紙を突き破ると景品を取り出せる。お子様に大人気の</a:t>
            </a:r>
            <a:r>
              <a:rPr lang="en-US" altLang="ja-JP" sz="1600" dirty="0" err="1"/>
              <a:t>BIg</a:t>
            </a:r>
            <a:r>
              <a:rPr lang="ja-JP" altLang="en-US" sz="1600" dirty="0"/>
              <a:t>パンチ</a:t>
            </a:r>
            <a:r>
              <a:rPr lang="en-US" altLang="ja-JP" sz="1600" dirty="0"/>
              <a:t>BOX</a:t>
            </a:r>
            <a:r>
              <a:rPr lang="ja-JP" altLang="en-US" sz="1600" dirty="0"/>
              <a:t>。クリスマス仕様のプレゼントをたっぷり用意してイベント抽選会を盛り上げましょう。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81D596B8-ED64-7644-C686-F7C34E7D8D8A}"/>
              </a:ext>
            </a:extLst>
          </p:cNvPr>
          <p:cNvPicPr>
            <a:picLocks noChangeAspect="1"/>
          </p:cNvPicPr>
          <p:nvPr/>
        </p:nvPicPr>
        <p:blipFill>
          <a:blip r:embed="rId5"/>
          <a:stretch>
            <a:fillRect/>
          </a:stretch>
        </p:blipFill>
        <p:spPr>
          <a:xfrm>
            <a:off x="652469" y="1422052"/>
            <a:ext cx="3617466" cy="361746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114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2024-07-24T09:04:38Z</dcterms:modified>
</cp:coreProperties>
</file>