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再生紙からできたインデックス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素材：カバー：再生クラフト紙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％・インデックスふせん：再生紙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サイズ：カバー：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53×3×66mm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・インデックスふせん：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備考：インデックスふせん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×80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カバーもふせんも、環境に優しい再生紙からできた、メモや伝言にとても便利なインデックス。名入れをすれば、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関連のキャンペーン・イベントの配布用ノベルティとして活用できます。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346F86E-1D05-7554-F59F-7011C5AD0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4" y="1351638"/>
            <a:ext cx="3674284" cy="367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2024-07-24T09:04:40Z</dcterms:modified>
</cp:coreProperties>
</file>