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再生紙からできたふせんセット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素材：カバー：再生クラフト紙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％・インデックスふせん：再生紙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サイズ：カバー：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53×3×106mm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・インデックスふせん：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・フリーふせん：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備考：インデックスふせん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・フリーふせん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多めに書き込めるワイドサイズも備えた、ふせんセット。カバーもふせんも、環境に優しい再生紙を使っています。名入れをしてノベルティに使用すれば企業のイメージアップにも繋がります。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50971D13-1BFB-83DF-574F-899E3C42C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96" y="1371901"/>
            <a:ext cx="3638695" cy="36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100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2024-07-24T09:04:41Z</dcterms:modified>
</cp:coreProperties>
</file>